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57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7BFE4F-0BC0-2090-7613-33C8AA395993}" v="97" dt="2020-06-09T21:40:01.2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picture containing bird, flower&#10;&#10;Description generated with very high confidence">
            <a:extLst>
              <a:ext uri="{FF2B5EF4-FFF2-40B4-BE49-F238E27FC236}">
                <a16:creationId xmlns:a16="http://schemas.microsoft.com/office/drawing/2014/main" id="{592DD4A3-CEC7-409A-81BE-2DCD62BFE9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bird&#10;&#10;Description generated with very high confidence">
            <a:extLst>
              <a:ext uri="{FF2B5EF4-FFF2-40B4-BE49-F238E27FC236}">
                <a16:creationId xmlns:a16="http://schemas.microsoft.com/office/drawing/2014/main" id="{AEFCF3C3-E7FA-469F-B7E4-2F5903B0C0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101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A0404963-5ABB-4C87-80E3-663BFC8D0E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7178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209489CB-790D-4D89-9AB8-6DDC590609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241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0819A752-3A09-4FE8-8AD3-1D3A2234F6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591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AE2661D-C39A-4C2F-9A3A-5B49E45FF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72" y="-5964"/>
            <a:ext cx="12186301" cy="686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638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B9E75F55-59D5-4F17-B6DB-D8A81B6260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692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4D44FAF-ABA8-402E-AAB0-E6CC38DE18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0039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A6CAE5B9-D05D-43CA-82FF-DAE9F118E8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914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100C034A-E2C0-4117-B048-6359C913C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" y="1157"/>
            <a:ext cx="12200544" cy="684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780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picture containing bird, flower&#10;&#10;Description generated with very high confidence">
            <a:extLst>
              <a:ext uri="{FF2B5EF4-FFF2-40B4-BE49-F238E27FC236}">
                <a16:creationId xmlns:a16="http://schemas.microsoft.com/office/drawing/2014/main" id="{A3AE462E-585B-4F33-B1A3-4602B1FA5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" y="-5964"/>
            <a:ext cx="12179180" cy="686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192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bird&#10;&#10;Description generated with very high confidence">
            <a:extLst>
              <a:ext uri="{FF2B5EF4-FFF2-40B4-BE49-F238E27FC236}">
                <a16:creationId xmlns:a16="http://schemas.microsoft.com/office/drawing/2014/main" id="{65C50837-AA2F-4146-A43F-F208DFE97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" y="-5964"/>
            <a:ext cx="12179180" cy="686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35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bird, flower&#10;&#10;Description generated with very high confidence">
            <a:extLst>
              <a:ext uri="{FF2B5EF4-FFF2-40B4-BE49-F238E27FC236}">
                <a16:creationId xmlns:a16="http://schemas.microsoft.com/office/drawing/2014/main" id="{AE2BD0B6-FE5E-49DC-9671-3EE5859F5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" y="-5963"/>
            <a:ext cx="12179180" cy="686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308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bird, flower&#10;&#10;Description generated with very high confidence">
            <a:extLst>
              <a:ext uri="{FF2B5EF4-FFF2-40B4-BE49-F238E27FC236}">
                <a16:creationId xmlns:a16="http://schemas.microsoft.com/office/drawing/2014/main" id="{96524F43-B0A4-4674-AEDC-35E10E2A02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754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paper, bird&#10;&#10;Description generated with very high confidence">
            <a:extLst>
              <a:ext uri="{FF2B5EF4-FFF2-40B4-BE49-F238E27FC236}">
                <a16:creationId xmlns:a16="http://schemas.microsoft.com/office/drawing/2014/main" id="{95DE22AB-5FBC-4CB2-A908-97C5B92D0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" y="-5964"/>
            <a:ext cx="12179180" cy="686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0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bird&#10;&#10;Description generated with very high confidence">
            <a:extLst>
              <a:ext uri="{FF2B5EF4-FFF2-40B4-BE49-F238E27FC236}">
                <a16:creationId xmlns:a16="http://schemas.microsoft.com/office/drawing/2014/main" id="{32363275-538C-4CB8-8A3D-184F507E35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" y="-5963"/>
            <a:ext cx="12179180" cy="686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504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bird, flower&#10;&#10;Description generated with very high confidence">
            <a:extLst>
              <a:ext uri="{FF2B5EF4-FFF2-40B4-BE49-F238E27FC236}">
                <a16:creationId xmlns:a16="http://schemas.microsoft.com/office/drawing/2014/main" id="{FBD9530C-9F60-4D02-A702-0BE94D82B0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863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67</cp:revision>
  <dcterms:created xsi:type="dcterms:W3CDTF">2020-06-09T21:29:49Z</dcterms:created>
  <dcterms:modified xsi:type="dcterms:W3CDTF">2020-06-09T21:40:13Z</dcterms:modified>
</cp:coreProperties>
</file>